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6858000" cy="12192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50" d="100"/>
          <a:sy n="50" d="100"/>
        </p:scale>
        <p:origin x="293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2912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5162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3011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3301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4037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492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7639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6766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5376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8697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569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1F441-D031-4825-B3D5-BB64708C06C1}" type="datetimeFigureOut">
              <a:rPr lang="zh-TW" altLang="en-US" smtClean="0"/>
              <a:t>2018/7/24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03CC6-DF3E-41EA-8461-9475B8D1F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044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89" y="376886"/>
            <a:ext cx="6370475" cy="300456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89" y="3569147"/>
            <a:ext cx="2920908" cy="190772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t="20379"/>
          <a:stretch/>
        </p:blipFill>
        <p:spPr>
          <a:xfrm>
            <a:off x="284930" y="5876565"/>
            <a:ext cx="3107699" cy="185633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5"/>
          <a:srcRect t="28618"/>
          <a:stretch/>
        </p:blipFill>
        <p:spPr>
          <a:xfrm>
            <a:off x="3305369" y="3726924"/>
            <a:ext cx="3420152" cy="182775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6"/>
          <a:srcRect l="5673" r="3714"/>
          <a:stretch/>
        </p:blipFill>
        <p:spPr>
          <a:xfrm>
            <a:off x="380705" y="7853969"/>
            <a:ext cx="6214188" cy="203606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7799" y="5763549"/>
            <a:ext cx="3237722" cy="2003376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8"/>
          <a:srcRect t="24025"/>
          <a:stretch/>
        </p:blipFill>
        <p:spPr>
          <a:xfrm>
            <a:off x="380705" y="9960032"/>
            <a:ext cx="4471213" cy="208771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5625" y="11125"/>
            <a:ext cx="6772376" cy="597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 smtClean="0">
                <a:solidFill>
                  <a:srgbClr val="00B0F0"/>
                </a:solidFill>
              </a:rPr>
              <a:t>參加</a:t>
            </a:r>
            <a:r>
              <a:rPr lang="zh-TW" altLang="en-US" sz="2400" dirty="0">
                <a:solidFill>
                  <a:srgbClr val="00B0F0"/>
                </a:solidFill>
              </a:rPr>
              <a:t>臺</a:t>
            </a:r>
            <a:r>
              <a:rPr lang="zh-TW" altLang="en-US" sz="2400" dirty="0" smtClean="0">
                <a:solidFill>
                  <a:srgbClr val="00B0F0"/>
                </a:solidFill>
              </a:rPr>
              <a:t>灣好厲駭   你可以參加</a:t>
            </a:r>
            <a:r>
              <a:rPr lang="zh-TW" altLang="en-US" sz="2400" dirty="0" smtClean="0">
                <a:solidFill>
                  <a:srgbClr val="FFFF00"/>
                </a:solidFill>
              </a:rPr>
              <a:t>專屬</a:t>
            </a:r>
            <a:r>
              <a:rPr lang="zh-TW" altLang="en-US" sz="2400" dirty="0" smtClean="0">
                <a:solidFill>
                  <a:srgbClr val="00B0F0"/>
                </a:solidFill>
              </a:rPr>
              <a:t>資安</a:t>
            </a:r>
            <a:r>
              <a:rPr lang="zh-TW" altLang="en-US" sz="2400" b="1" dirty="0" smtClean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高階</a:t>
            </a:r>
            <a:r>
              <a:rPr lang="zh-TW" altLang="en-US" sz="2400" dirty="0" smtClean="0">
                <a:solidFill>
                  <a:srgbClr val="00B0F0"/>
                </a:solidFill>
              </a:rPr>
              <a:t>課程</a:t>
            </a:r>
            <a:endParaRPr lang="zh-TW" altLang="en-US" sz="2400" dirty="0">
              <a:solidFill>
                <a:srgbClr val="00B0F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22320" y="2654972"/>
            <a:ext cx="4129598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zh-TW" altLang="en-US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每月舉辦的 </a:t>
            </a:r>
            <a:r>
              <a:rPr lang="en-US" altLang="zh-TW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Deep hacking</a:t>
            </a:r>
            <a:r>
              <a:rPr lang="zh-TW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1/2/3/4</a:t>
            </a:r>
          </a:p>
          <a:p>
            <a:r>
              <a:rPr lang="zh-TW" altLang="en-US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由戰隊選手</a:t>
            </a:r>
            <a:r>
              <a:rPr lang="en-US" altLang="zh-TW" sz="16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sean</a:t>
            </a:r>
            <a:r>
              <a:rPr lang="en-US" altLang="zh-TW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+ </a:t>
            </a:r>
            <a:r>
              <a:rPr lang="en-US" altLang="zh-TW" sz="16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abgelboy</a:t>
            </a:r>
            <a:r>
              <a:rPr lang="zh-TW" altLang="en-US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親自培訓</a:t>
            </a:r>
            <a:endParaRPr lang="zh-TW" altLang="en-U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284376" y="11335531"/>
            <a:ext cx="2834430" cy="738664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zh-TW" altLang="en-US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打進 </a:t>
            </a:r>
            <a:r>
              <a:rPr lang="en-US" altLang="zh-TW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HITCON CTF 2017 Final</a:t>
            </a:r>
          </a:p>
          <a:p>
            <a:pPr>
              <a:defRPr/>
            </a:pPr>
            <a:r>
              <a:rPr lang="zh-TW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時間：</a:t>
            </a:r>
            <a:r>
              <a:rPr lang="en-US" altLang="zh-TW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106.12.08-09</a:t>
            </a:r>
          </a:p>
          <a:p>
            <a:pPr>
              <a:defRPr/>
            </a:pPr>
            <a:r>
              <a:rPr lang="zh-TW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地點：台北國際會議中心（</a:t>
            </a:r>
            <a:r>
              <a:rPr lang="en-US" altLang="zh-TW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TICC</a:t>
            </a:r>
            <a:r>
              <a:rPr lang="zh-TW" altLang="en-US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）</a:t>
            </a:r>
            <a:endParaRPr lang="zh-TW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297455" y="10066215"/>
            <a:ext cx="142806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心動</a:t>
            </a:r>
            <a:endParaRPr lang="en-US" altLang="zh-TW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就</a:t>
            </a:r>
            <a:endParaRPr lang="en-US" altLang="zh-TW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立刻</a:t>
            </a:r>
            <a:endParaRPr lang="en-US" altLang="zh-TW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行動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421425" y="3501653"/>
            <a:ext cx="2387082" cy="523220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altLang="zh-TW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Orange</a:t>
            </a:r>
            <a:r>
              <a:rPr lang="zh-TW" altLang="en-US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親自指導</a:t>
            </a:r>
            <a:r>
              <a:rPr lang="en-US" altLang="zh-TW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security</a:t>
            </a:r>
          </a:p>
          <a:p>
            <a:r>
              <a:rPr lang="zh-TW" altLang="en-US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還帶你　深入　</a:t>
            </a:r>
            <a:r>
              <a:rPr lang="en-US" altLang="zh-TW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bug</a:t>
            </a:r>
            <a:r>
              <a:rPr lang="en-US" altLang="zh-TW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bounty</a:t>
            </a:r>
            <a:endParaRPr lang="zh-TW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367089" y="6806510"/>
            <a:ext cx="1104724" cy="954107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altLang="zh-TW" sz="1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Hitcon</a:t>
            </a:r>
            <a:r>
              <a:rPr lang="zh-TW" altLang="en-US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戰隊</a:t>
            </a:r>
            <a:endParaRPr lang="en-US" altLang="zh-TW" sz="1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指導</a:t>
            </a:r>
            <a:r>
              <a:rPr lang="en-US" altLang="zh-TW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Attack </a:t>
            </a:r>
          </a:p>
          <a:p>
            <a:r>
              <a:rPr lang="en-US" altLang="zh-TW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defense</a:t>
            </a:r>
          </a:p>
          <a:p>
            <a:r>
              <a:rPr lang="zh-TW" altLang="en-US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攻防技術</a:t>
            </a:r>
            <a:endParaRPr lang="zh-TW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76903" y="3338314"/>
            <a:ext cx="14197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ASIS CTF Final 2017</a:t>
            </a:r>
          </a:p>
          <a:p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難題神解 </a:t>
            </a:r>
            <a:endParaRPr lang="zh-TW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156657" y="3538369"/>
            <a:ext cx="11487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217</a:t>
            </a:r>
            <a:r>
              <a:rPr lang="zh-TW" altLang="en-US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戰隊</a:t>
            </a:r>
            <a:endParaRPr lang="en-US" altLang="zh-TW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蔣盛文</a:t>
            </a:r>
            <a:r>
              <a:rPr lang="en-US" altLang="zh-TW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David</a:t>
            </a:r>
            <a:endParaRPr lang="zh-TW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80705" y="7826193"/>
            <a:ext cx="8787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Fuzzing</a:t>
            </a:r>
            <a:endParaRPr lang="en-US" altLang="zh-TW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80705" y="8113557"/>
            <a:ext cx="9252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2017.11.19 </a:t>
            </a:r>
          </a:p>
          <a:p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臺灣大學</a:t>
            </a:r>
            <a:endParaRPr lang="zh-TW" altLang="en-US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731013" y="7962328"/>
            <a:ext cx="18478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臺灣大學 蕭旭君教授</a:t>
            </a:r>
            <a:r>
              <a:rPr lang="en-US" altLang="zh-TW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</a:t>
            </a:r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＋吳哲宇</a:t>
            </a:r>
            <a:r>
              <a:rPr lang="en-US" altLang="zh-TW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</a:t>
            </a:r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許晉嘉</a:t>
            </a:r>
            <a:r>
              <a:rPr lang="en-US" altLang="zh-TW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</a:t>
            </a:r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周逸</a:t>
            </a:r>
            <a:endParaRPr lang="zh-TW" altLang="en-US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402067" y="5533613"/>
            <a:ext cx="16221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Symbolic Execution</a:t>
            </a:r>
            <a:endParaRPr lang="en-US" altLang="zh-TW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204004" y="5763549"/>
            <a:ext cx="16539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臺灣大學 蕭旭君教授 </a:t>
            </a:r>
            <a:endParaRPr lang="en-US" altLang="zh-TW" sz="1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＋</a:t>
            </a:r>
            <a:r>
              <a:rPr lang="en-US" altLang="zh-TW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陳威甯＋溫盛涵</a:t>
            </a:r>
            <a:endParaRPr lang="en-US" altLang="zh-TW" sz="1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＋王建元</a:t>
            </a:r>
            <a:endParaRPr lang="zh-TW" altLang="en-US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4" name="圖片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79105" y="5841100"/>
            <a:ext cx="311198" cy="337990"/>
          </a:xfrm>
          <a:prstGeom prst="rect">
            <a:avLst/>
          </a:prstGeom>
        </p:spPr>
      </p:pic>
      <p:pic>
        <p:nvPicPr>
          <p:cNvPr id="25" name="圖片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27713" y="3432857"/>
            <a:ext cx="885410" cy="573017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120371" y="5519862"/>
            <a:ext cx="3233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族繁不及備載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．．僅部分列舉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9899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119</Words>
  <Application>Microsoft Office PowerPoint</Application>
  <PresentationFormat>寬螢幕</PresentationFormat>
  <Paragraphs>30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7" baseType="lpstr">
      <vt:lpstr>Adobe 繁黑體 Std B</vt:lpstr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4</cp:revision>
  <dcterms:created xsi:type="dcterms:W3CDTF">2018-07-23T20:21:07Z</dcterms:created>
  <dcterms:modified xsi:type="dcterms:W3CDTF">2018-07-23T20:55:25Z</dcterms:modified>
</cp:coreProperties>
</file>

<file path=docProps/thumbnail.jpeg>
</file>